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sldIdLst>
    <p:sldId id="256" r:id="rId2"/>
    <p:sldId id="257" r:id="rId3"/>
    <p:sldId id="290" r:id="rId4"/>
    <p:sldId id="269" r:id="rId5"/>
    <p:sldId id="272" r:id="rId6"/>
    <p:sldId id="291" r:id="rId7"/>
    <p:sldId id="274" r:id="rId8"/>
    <p:sldId id="306" r:id="rId9"/>
    <p:sldId id="268" r:id="rId10"/>
    <p:sldId id="267" r:id="rId11"/>
    <p:sldId id="292" r:id="rId12"/>
    <p:sldId id="307" r:id="rId13"/>
    <p:sldId id="308" r:id="rId14"/>
    <p:sldId id="294" r:id="rId15"/>
    <p:sldId id="295" r:id="rId16"/>
    <p:sldId id="302" r:id="rId17"/>
    <p:sldId id="287" r:id="rId18"/>
    <p:sldId id="305" r:id="rId19"/>
    <p:sldId id="299" r:id="rId20"/>
    <p:sldId id="300" r:id="rId21"/>
    <p:sldId id="303" r:id="rId22"/>
    <p:sldId id="297" r:id="rId23"/>
    <p:sldId id="285" r:id="rId2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99"/>
    <a:srgbClr val="000000"/>
    <a:srgbClr val="8CF73B"/>
    <a:srgbClr val="E37D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B52EE7-AD01-4E18-87B0-B12EEDE06034}" type="datetimeFigureOut">
              <a:rPr lang="ru-RU" smtClean="0"/>
              <a:pPr>
                <a:defRPr/>
              </a:pPr>
              <a:t>22.02.2021</a:t>
            </a:fld>
            <a:r>
              <a:rPr lang="ru-RU" smtClean="0"/>
              <a:t> Пасечник Е.А.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9201839-5179-4212-B53F-FB7962AF2C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Рисунок 7" descr="image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3786188"/>
            <a:ext cx="1357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 descr="24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44367" flipH="1">
            <a:off x="7182644" y="146844"/>
            <a:ext cx="1728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9" descr="0_115d87_6dca61ec_orig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25" y="3214688"/>
            <a:ext cx="2857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0" descr="0_115ce1_a0a4bba0_orig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8970239">
            <a:off x="7920038" y="995363"/>
            <a:ext cx="3143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1" descr="0_168ef0_9f3be76_orig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18569276">
            <a:off x="6880225" y="285751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2" descr="0_169545_6a77a23_orig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3938" y="2928938"/>
            <a:ext cx="2857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3" descr="5776ce614f575155a8162c2d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43938" y="2571750"/>
            <a:ext cx="3190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4" descr="17837122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1063" y="3429000"/>
            <a:ext cx="5000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5" descr="963743329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188" y="2857500"/>
            <a:ext cx="2143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6" descr="butterfly_pink_icon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188" y="46434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7" descr="i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59001">
            <a:off x="7881938" y="3830638"/>
            <a:ext cx="695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8" descr="trturka_tema_susleri_dekorlar_88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8520784">
            <a:off x="7800182" y="1631156"/>
            <a:ext cx="12001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9" descr="i (4)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142875"/>
            <a:ext cx="23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BD4067-A63F-4793-8C45-9721556F9DCD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E9F480-95F1-451A-A7C2-AD71D10BC9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D63197-CE05-451E-B901-1BDFE0122D90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37C2FE-E20D-4682-B3A7-C7E64F4C8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52B1EE-43E7-4AF1-8A81-C1F11C4BBF8E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A812FD-430F-4624-848C-3251BD620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786B7C-0D3C-4B26-95E7-17D503379A70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38C62C-D420-4B8F-B30E-BD37D376C6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F69295-448D-485B-BB19-B2AAB8D43BE0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39710C-4BF5-48F6-9D13-9877A4032D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364F0B-1F4B-4222-BB34-7431BA002D45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F600C1-5699-475F-9C0E-2185A322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0AAAE-35D6-4CEB-9896-D7D19EAC361E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238487-7BE7-4FB9-B546-667D7629F0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8A7542-1BAE-48C4-AE36-BE2F382F4A86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4E4868-EA45-4B7F-BE02-310830BE60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pPr>
              <a:defRPr/>
            </a:pPr>
            <a:fld id="{2E147257-58FA-487C-A45D-1C0E783DCAF5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7E7B95-81EE-49FD-BA0B-7A425119D6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C75B867-F2A5-4F51-BE5C-F5DE4DF1C17F}" type="datetimeFigureOut">
              <a:rPr lang="ru-RU" smtClean="0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9AA4B84-C694-4D56-99FC-30B41F0C29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Пасечник Е А. 13.02 17г.</a:t>
            </a: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3B3F9E-2901-4A47-B421-1E385FC16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01415" y="339502"/>
            <a:ext cx="7387162" cy="21602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8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Международная программа </a:t>
            </a:r>
            <a:br>
              <a:rPr lang="ru-RU" sz="18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Эко-школы</a:t>
            </a:r>
            <a:r>
              <a:rPr lang="ru-RU" sz="18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/Зеленый флаг»</a:t>
            </a:r>
            <a:r>
              <a:rPr lang="ru-RU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Экосказки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экологическом 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образовании дошкольников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148064" y="5884118"/>
            <a:ext cx="45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dirty="0">
              <a:latin typeface="Calligrap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715766"/>
            <a:ext cx="5582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Шаркунова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Ирина Сергеевна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 № 51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Рыбинск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Ярославская область 2021 г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6"/>
            <a:ext cx="83204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Century" pitchFamily="18" charset="0"/>
              </a:rPr>
              <a:t>Задачи:</a:t>
            </a:r>
          </a:p>
          <a:p>
            <a:pPr>
              <a:buNone/>
            </a:pPr>
            <a:endParaRPr lang="ru-RU" sz="2400" b="1" dirty="0" smtClean="0">
              <a:latin typeface="Century" pitchFamily="18" charset="0"/>
            </a:endParaRPr>
          </a:p>
          <a:p>
            <a:pPr marL="342900" indent="-342900"/>
            <a:r>
              <a:rPr lang="ru-RU" b="1" i="1" dirty="0" smtClean="0">
                <a:latin typeface="Century" pitchFamily="18" charset="0"/>
              </a:rPr>
              <a:t>Образовательные:</a:t>
            </a:r>
          </a:p>
          <a:p>
            <a:r>
              <a:rPr lang="ru-RU" b="1" dirty="0" smtClean="0">
                <a:latin typeface="Century" pitchFamily="18" charset="0"/>
              </a:rPr>
              <a:t>- формирование у детей представлений о предметах и явлениях природы, растительном и животном мире, о существующих в ней взаимосвязях;</a:t>
            </a:r>
          </a:p>
          <a:p>
            <a:r>
              <a:rPr lang="ru-RU" b="1" dirty="0" smtClean="0">
                <a:latin typeface="Century" pitchFamily="18" charset="0"/>
              </a:rPr>
              <a:t>- формирование осознания детьми самих себя, как части природы</a:t>
            </a:r>
          </a:p>
          <a:p>
            <a:r>
              <a:rPr lang="ru-RU" b="1" dirty="0" smtClean="0">
                <a:latin typeface="Century" pitchFamily="18" charset="0"/>
              </a:rPr>
              <a:t> </a:t>
            </a:r>
            <a:endParaRPr lang="ru-RU" i="1" dirty="0" smtClean="0">
              <a:latin typeface="Century" pitchFamily="18" charset="0"/>
            </a:endParaRPr>
          </a:p>
          <a:p>
            <a:r>
              <a:rPr lang="ru-RU" b="1" i="1" dirty="0" smtClean="0">
                <a:latin typeface="Century" pitchFamily="18" charset="0"/>
              </a:rPr>
              <a:t>Развивающие</a:t>
            </a:r>
            <a:r>
              <a:rPr lang="ru-RU" b="1" dirty="0" smtClean="0">
                <a:latin typeface="Century" pitchFamily="18" charset="0"/>
              </a:rPr>
              <a:t> </a:t>
            </a:r>
          </a:p>
          <a:p>
            <a:r>
              <a:rPr lang="ru-RU" b="1" dirty="0" smtClean="0">
                <a:latin typeface="Century" pitchFamily="18" charset="0"/>
              </a:rPr>
              <a:t>-  формирование устойчивого познавательного интереса к миру природы;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" pitchFamily="18" charset="0"/>
              </a:rPr>
              <a:t>  развитие мышления, фантазии, воображения</a:t>
            </a:r>
          </a:p>
          <a:p>
            <a:pPr>
              <a:buFontTx/>
              <a:buChar char="-"/>
            </a:pPr>
            <a:endParaRPr lang="ru-RU" b="1" dirty="0" smtClean="0">
              <a:latin typeface="Century" pitchFamily="18" charset="0"/>
            </a:endParaRPr>
          </a:p>
          <a:p>
            <a:r>
              <a:rPr lang="ru-RU" b="1" i="1" dirty="0" smtClean="0">
                <a:latin typeface="Century" pitchFamily="18" charset="0"/>
              </a:rPr>
              <a:t>Воспитательные:</a:t>
            </a:r>
          </a:p>
          <a:p>
            <a:r>
              <a:rPr lang="ru-RU" b="1" dirty="0" smtClean="0">
                <a:latin typeface="Century" pitchFamily="18" charset="0"/>
              </a:rPr>
              <a:t>- воспитание  бережного отношения к природе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3568" y="-373947"/>
            <a:ext cx="746033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Ожидаемый результат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err="1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у детей  расширенных представлений о предметах и  явлениях природы, растительном и животном мире, правилах поведения в природе, о существующих в ней взаимосвязях.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     Осознание детьми самих себя, как части природы.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Наличие у детей  устойчивого  познавательного  интереса, наблюдательности, любви  к природе, бережного  отношения к ней.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  <a:latin typeface="Century" pitchFamily="18" charset="0"/>
              </a:rPr>
              <a:t>Игры со сказкой</a:t>
            </a:r>
            <a:endParaRPr lang="ru-RU" sz="3200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madamelavie.ru/wp-content/uploads/2017/06/otzyv_bianki_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5486"/>
            <a:ext cx="976637" cy="1275054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8e4Yy6uXZe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91630"/>
            <a:ext cx="4412997" cy="3312368"/>
          </a:xfrm>
          <a:prstGeom prst="rect">
            <a:avLst/>
          </a:prstGeom>
          <a:noFill/>
        </p:spPr>
      </p:pic>
      <p:pic>
        <p:nvPicPr>
          <p:cNvPr id="2050" name="Picture 2" descr="C:\Users\ваня\Desktop\QK5HUGWif2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59582"/>
            <a:ext cx="3713626" cy="278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  <a:latin typeface="Century" pitchFamily="18" charset="0"/>
              </a:rPr>
              <a:t>Игры со сказкой</a:t>
            </a:r>
            <a:endParaRPr lang="ru-RU" sz="3200" dirty="0"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madamelavie.ru/wp-content/uploads/2017/06/otzyv_bianki_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1510"/>
            <a:ext cx="976637" cy="1275054"/>
          </a:xfrm>
          <a:prstGeom prst="rect">
            <a:avLst/>
          </a:prstGeom>
          <a:noFill/>
        </p:spPr>
      </p:pic>
      <p:pic>
        <p:nvPicPr>
          <p:cNvPr id="9" name="Picture 2" descr="https://ds04.infourok.ru/uploads/ex/022c/000df863-76680c9a/img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7574"/>
            <a:ext cx="698477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истратор\Desktop\vGkyAl0Wy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96724" y="874419"/>
            <a:ext cx="3313510" cy="3971869"/>
          </a:xfrm>
          <a:prstGeom prst="rect">
            <a:avLst/>
          </a:prstGeom>
          <a:noFill/>
        </p:spPr>
      </p:pic>
      <p:pic>
        <p:nvPicPr>
          <p:cNvPr id="43011" name="Picture 3" descr="C:\Users\Администратор\Desktop\lSNE_cCT8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03597"/>
            <a:ext cx="3620387" cy="37411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50004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Century" pitchFamily="18" charset="0"/>
              </a:rPr>
              <a:t>Сказки можно рисовать</a:t>
            </a:r>
            <a:endParaRPr lang="ru-RU" sz="3200" b="1" dirty="0">
              <a:solidFill>
                <a:srgbClr val="92D05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3950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Century" pitchFamily="18" charset="0"/>
              </a:rPr>
              <a:t>Выставка поделок</a:t>
            </a:r>
            <a:endParaRPr lang="ru-RU" sz="32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44034" name="Picture 2" descr="C:\Users\Администратор\Desktop\Q4pbgTkn8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72"/>
            <a:ext cx="2571686" cy="1928764"/>
          </a:xfrm>
          <a:prstGeom prst="rect">
            <a:avLst/>
          </a:prstGeom>
          <a:noFill/>
        </p:spPr>
      </p:pic>
      <p:pic>
        <p:nvPicPr>
          <p:cNvPr id="44035" name="Picture 3" descr="C:\Users\Администратор\Desktop\F-jCU3Vjk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562" y="483518"/>
            <a:ext cx="2215718" cy="2215719"/>
          </a:xfrm>
          <a:prstGeom prst="rect">
            <a:avLst/>
          </a:prstGeom>
          <a:noFill/>
        </p:spPr>
      </p:pic>
      <p:pic>
        <p:nvPicPr>
          <p:cNvPr id="44036" name="Picture 4" descr="C:\Users\Администратор\Desktop\G0VV5Mneg3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214428"/>
            <a:ext cx="2321656" cy="3095541"/>
          </a:xfrm>
          <a:prstGeom prst="rect">
            <a:avLst/>
          </a:prstGeom>
          <a:noFill/>
        </p:spPr>
      </p:pic>
      <p:pic>
        <p:nvPicPr>
          <p:cNvPr id="44037" name="Picture 5" descr="C:\Users\Администратор\Desktop\xU__6nYk_t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6"/>
            <a:ext cx="2547849" cy="2053763"/>
          </a:xfrm>
          <a:prstGeom prst="rect">
            <a:avLst/>
          </a:prstGeom>
          <a:noFill/>
        </p:spPr>
      </p:pic>
      <p:pic>
        <p:nvPicPr>
          <p:cNvPr id="44038" name="Picture 6" descr="C:\Users\Администратор\Desktop\QhE1AGwZU7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857502"/>
            <a:ext cx="2214578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h7aa6T6W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714" y="1059582"/>
            <a:ext cx="6414654" cy="36155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41151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Century" pitchFamily="18" charset="0"/>
              </a:rPr>
              <a:t>Выставка « Сказочные герои»</a:t>
            </a:r>
            <a:endParaRPr lang="ru-RU" sz="2400" b="1" dirty="0">
              <a:solidFill>
                <a:srgbClr val="92D05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3oYm5FIo7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3507444" cy="467659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2-gNAfEMx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31790"/>
            <a:ext cx="1495638" cy="184646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AJcmVI01c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99542"/>
            <a:ext cx="1607639" cy="1995703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-N09pcn8iP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2020"/>
            <a:ext cx="3240360" cy="4467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23.userapi.com/c855720/v855720075/1b0cfa/Y3g5tFUip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275606"/>
            <a:ext cx="2801368" cy="36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Администратор\Desktop\bFRf2r2t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334" y="843558"/>
            <a:ext cx="3159365" cy="415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46" y="285735"/>
            <a:ext cx="58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entury" pitchFamily="18" charset="0"/>
              </a:rPr>
              <a:t>Сборник экологических сказок</a:t>
            </a:r>
            <a:endParaRPr lang="ru-RU" sz="28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2050" name="Picture 2" descr="C:\Users\Администратор\Downloads\4EQG4eXCQ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15566"/>
            <a:ext cx="2448272" cy="326436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AKmWDC53n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51670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дминистратор\Downloads\Q3bO7XgkK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4286280" cy="3258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4285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entury" pitchFamily="18" charset="0"/>
              </a:rPr>
              <a:t>Макетирование</a:t>
            </a:r>
          </a:p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entury" pitchFamily="18" charset="0"/>
              </a:rPr>
              <a:t>«Сказка о человеке и золотой рыбке»</a:t>
            </a:r>
            <a:endParaRPr lang="ru-RU" sz="28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2050" name="Picture 2" descr="F:\фото эко\CwPmWwnCL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91630"/>
            <a:ext cx="4069662" cy="305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7884" y="357172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</a:t>
            </a:r>
            <a:endParaRPr lang="ru-RU" sz="2800" b="1" dirty="0"/>
          </a:p>
        </p:txBody>
      </p:sp>
      <p:pic>
        <p:nvPicPr>
          <p:cNvPr id="24580" name="Picture 4" descr="https://img5.goodfon.ru/original/2000x1338/5/2e/zelen-derevia-prirod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театр\DSC02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62"/>
            <a:ext cx="2643206" cy="19824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728" y="21429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Century" pitchFamily="18" charset="0"/>
              </a:rPr>
              <a:t>Театрализованная деятельность</a:t>
            </a:r>
            <a:endParaRPr lang="ru-RU" sz="24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3074" name="Picture 2" descr="F:\театр\День театра\DSC_0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17226"/>
            <a:ext cx="3000364" cy="2127055"/>
          </a:xfrm>
          <a:prstGeom prst="rect">
            <a:avLst/>
          </a:prstGeom>
          <a:noFill/>
        </p:spPr>
      </p:pic>
      <p:pic>
        <p:nvPicPr>
          <p:cNvPr id="3075" name="Picture 3" descr="F:\театр\DSC02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5" y="3000378"/>
            <a:ext cx="2762245" cy="2071683"/>
          </a:xfrm>
          <a:prstGeom prst="rect">
            <a:avLst/>
          </a:prstGeom>
          <a:noFill/>
        </p:spPr>
      </p:pic>
      <p:pic>
        <p:nvPicPr>
          <p:cNvPr id="3077" name="Picture 5" descr="F:\театр\театр 2018\подготовительная 7\DSCN0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785800"/>
            <a:ext cx="2571768" cy="1928826"/>
          </a:xfrm>
          <a:prstGeom prst="rect">
            <a:avLst/>
          </a:prstGeom>
          <a:noFill/>
        </p:spPr>
      </p:pic>
      <p:pic>
        <p:nvPicPr>
          <p:cNvPr id="8" name="Picture 6" descr="C:\Users\ваня\Desktop\фотоматериал\театр\театр 2018\группа 1\DSCN0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214428"/>
            <a:ext cx="371477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643438" y="142858"/>
            <a:ext cx="1643074" cy="1500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6393669" y="196452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643702" y="3500444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5072066" y="4572014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357554" y="4500576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1785918" y="350044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1750199" y="175021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286116" y="785800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14876" y="500048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Описывается проблемная экологическая ситуация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000760" y="1071552"/>
            <a:ext cx="1714512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000760" y="2643188"/>
            <a:ext cx="1714512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12" y="3500444"/>
            <a:ext cx="1714512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500562" y="3500444"/>
            <a:ext cx="1714512" cy="1500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85852" y="2643188"/>
            <a:ext cx="1714512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357290" y="1071552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643174" y="142858"/>
            <a:ext cx="1643074" cy="1500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000364" y="1643056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Алгоритм создания авторской экологической сказки</a:t>
            </a:r>
            <a:endParaRPr lang="ru-RU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143636" y="1285866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Определяется место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00760" y="2857502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Определяются неодушевлённые объекты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3438" y="3571882"/>
            <a:ext cx="1500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Объекты наделяются чертами характера человека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28926" y="3714758"/>
            <a:ext cx="12858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Идёт описание жизни этих объектов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00166" y="2714626"/>
            <a:ext cx="1285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Описываются последствия проблемной экологической ситуации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1604" y="1357304"/>
            <a:ext cx="128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Составляется текст от имени каждого героя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43174" y="214296"/>
            <a:ext cx="171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Описывается разрешение проблемной экологической ситуации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6072198" y="357172"/>
            <a:ext cx="785818" cy="64294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7250925" y="2536031"/>
            <a:ext cx="100013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6215074" y="4214824"/>
            <a:ext cx="85725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>
            <a:off x="4071934" y="5000642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>
            <a:off x="2071670" y="4286262"/>
            <a:ext cx="785818" cy="500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 flipH="1" flipV="1">
            <a:off x="821505" y="2607469"/>
            <a:ext cx="100013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2071670" y="428610"/>
            <a:ext cx="785818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43504" y="1428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715140" y="12144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572264" y="26431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3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143504" y="35004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4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357554" y="35004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5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00232" y="26431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071670" y="10715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214678" y="1428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26749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Century" pitchFamily="18" charset="0"/>
              </a:rPr>
              <a:t>« Спор в лесу»</a:t>
            </a:r>
            <a:endParaRPr lang="ru-RU" sz="28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2051" name="Picture 3" descr="C:\Users\Администратор\Downloads\nLZboeHab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31590"/>
            <a:ext cx="5885747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esktop\H3Hz6ZdnI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9662"/>
            <a:ext cx="2030506" cy="2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14678" y="14285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Century" pitchFamily="18" charset="0"/>
              </a:rPr>
              <a:t>Важно!</a:t>
            </a:r>
            <a:endParaRPr lang="ru-RU" sz="32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00114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Рисовать иллюстрации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114299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Оформлять в   самодельные книжки</a:t>
            </a:r>
            <a:endParaRPr lang="ru-RU" dirty="0"/>
          </a:p>
        </p:txBody>
      </p:sp>
      <p:pic>
        <p:nvPicPr>
          <p:cNvPr id="25601" name="Picture 1" descr="C:\Users\Администратор\Downloads\KkhjUPITv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857370"/>
            <a:ext cx="3143248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11429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Зачитывать на занятиях</a:t>
            </a:r>
            <a:endParaRPr lang="ru-RU" dirty="0"/>
          </a:p>
        </p:txBody>
      </p:sp>
      <p:pic>
        <p:nvPicPr>
          <p:cNvPr id="2" name="Picture 2" descr="C:\Users\Администратор\Desktop\R_HSJ1o_c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51670"/>
            <a:ext cx="2675646" cy="2736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reempics.com/img/picture/Jul/10/209a647180f143cff0f8e45be13fc352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715404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2.mylove.ru/Ej1r9H10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s1sol.cher.obr55.ru/files/2020/09/%D0%BA%D0%BD%D0%B8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592"/>
            <a:ext cx="7643866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ваня\Desktop\334092_7378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1510"/>
            <a:ext cx="2863522" cy="4052985"/>
          </a:xfrm>
          <a:prstGeom prst="rect">
            <a:avLst/>
          </a:prstGeom>
          <a:noFill/>
        </p:spPr>
      </p:pic>
      <p:pic>
        <p:nvPicPr>
          <p:cNvPr id="4" name="Picture 3" descr="C:\Users\ваня\Desktop\9730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5486"/>
            <a:ext cx="2115595" cy="2808312"/>
          </a:xfrm>
          <a:prstGeom prst="rect">
            <a:avLst/>
          </a:prstGeom>
          <a:noFill/>
        </p:spPr>
      </p:pic>
      <p:pic>
        <p:nvPicPr>
          <p:cNvPr id="5" name="Picture 2" descr="C:\Users\ваня\Desktop\1015414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42858"/>
            <a:ext cx="2348217" cy="3052936"/>
          </a:xfrm>
          <a:prstGeom prst="rect">
            <a:avLst/>
          </a:prstGeom>
          <a:noFill/>
        </p:spPr>
      </p:pic>
      <p:pic>
        <p:nvPicPr>
          <p:cNvPr id="6" name="Picture 6" descr="C:\Users\ваня\Desktop\1014077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571750"/>
            <a:ext cx="1872208" cy="2362408"/>
          </a:xfrm>
          <a:prstGeom prst="rect">
            <a:avLst/>
          </a:prstGeom>
          <a:noFill/>
        </p:spPr>
      </p:pic>
      <p:pic>
        <p:nvPicPr>
          <p:cNvPr id="7" name="Picture 5" descr="C:\Users\ваня\Desktop\c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571750"/>
            <a:ext cx="1795181" cy="2387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2.infourok.ru/uploads/ex/11c3/0002d0e2-652e7d0c/4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572528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  <a:latin typeface="Century" pitchFamily="18" charset="0"/>
              </a:rPr>
              <a:t>Герои </a:t>
            </a:r>
            <a:r>
              <a:rPr lang="ru-RU" sz="3200" dirty="0" err="1" smtClean="0">
                <a:solidFill>
                  <a:srgbClr val="92D050"/>
                </a:solidFill>
                <a:latin typeface="Century" pitchFamily="18" charset="0"/>
              </a:rPr>
              <a:t>экосказок</a:t>
            </a:r>
            <a:endParaRPr lang="ru-RU" sz="3200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ня\Desktop\wY379x7d5f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9502"/>
            <a:ext cx="1822804" cy="2054055"/>
          </a:xfrm>
          <a:prstGeom prst="rect">
            <a:avLst/>
          </a:prstGeom>
          <a:noFill/>
        </p:spPr>
      </p:pic>
      <p:pic>
        <p:nvPicPr>
          <p:cNvPr id="1028" name="Picture 4" descr="C:\Users\ваня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7814"/>
            <a:ext cx="3200355" cy="1800200"/>
          </a:xfrm>
          <a:prstGeom prst="rect">
            <a:avLst/>
          </a:prstGeom>
          <a:noFill/>
        </p:spPr>
      </p:pic>
      <p:pic>
        <p:nvPicPr>
          <p:cNvPr id="1029" name="Picture 5" descr="C:\Users\ваня\Desktop\це-овать-сти-ь-персонажа-из-му-ьтфи-ьма-жо-у-я-95597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5486"/>
            <a:ext cx="2438400" cy="2438400"/>
          </a:xfrm>
          <a:prstGeom prst="rect">
            <a:avLst/>
          </a:prstGeom>
          <a:noFill/>
        </p:spPr>
      </p:pic>
      <p:pic>
        <p:nvPicPr>
          <p:cNvPr id="1030" name="Picture 6" descr="C:\Users\ваня\Desktop\уны-ый-персонаж-из-му-ьтфи-ьма-конуса-сосны-ерева-42899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87774"/>
            <a:ext cx="2438400" cy="2179637"/>
          </a:xfrm>
          <a:prstGeom prst="rect">
            <a:avLst/>
          </a:prstGeom>
          <a:noFill/>
        </p:spPr>
      </p:pic>
      <p:pic>
        <p:nvPicPr>
          <p:cNvPr id="1031" name="Picture 7" descr="C:\Users\ваня\Desktop\png-transparent-sun-smiley-sun-photography-orange-sunflow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2859782"/>
            <a:ext cx="2827310" cy="2095897"/>
          </a:xfrm>
          <a:prstGeom prst="rect">
            <a:avLst/>
          </a:prstGeom>
          <a:noFill/>
        </p:spPr>
      </p:pic>
      <p:pic>
        <p:nvPicPr>
          <p:cNvPr id="1027" name="Picture 3" descr="C:\Users\ваня\Desktop\персонаж-из-му-ьтфи-ьма-ист-455480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059582"/>
            <a:ext cx="2016224" cy="2016224"/>
          </a:xfrm>
          <a:prstGeom prst="rect">
            <a:avLst/>
          </a:prstGeom>
          <a:noFill/>
        </p:spPr>
      </p:pic>
      <p:pic>
        <p:nvPicPr>
          <p:cNvPr id="1032" name="Picture 8" descr="C:\Users\ваня\Desktop\img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059582"/>
            <a:ext cx="2767630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83518"/>
            <a:ext cx="80312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entury" pitchFamily="18" charset="0"/>
              </a:rPr>
              <a:t>Цель экологической сказки  : формирование у детей ответственного и доброжелательного отношения к природе, сопереживание живому организму</a:t>
            </a:r>
            <a:endParaRPr lang="ru-RU" sz="3200" b="1" i="1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92D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2244</TotalTime>
  <Words>259</Words>
  <Application>Microsoft Office PowerPoint</Application>
  <PresentationFormat>Экран (16:9)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Международная программа  «Эко-школы /Зеленый флаг»    Экосказки в экологическом  образовании дошкольников </vt:lpstr>
      <vt:lpstr>Слайд 2</vt:lpstr>
      <vt:lpstr>Слайд 3</vt:lpstr>
      <vt:lpstr>Слайд 4</vt:lpstr>
      <vt:lpstr>Слайд 5</vt:lpstr>
      <vt:lpstr>Слайд 6</vt:lpstr>
      <vt:lpstr>Слайд 7</vt:lpstr>
      <vt:lpstr>Герои экосказок</vt:lpstr>
      <vt:lpstr>Слайд 9</vt:lpstr>
      <vt:lpstr>Слайд 10</vt:lpstr>
      <vt:lpstr>Слайд 11</vt:lpstr>
      <vt:lpstr>Игры со сказкой</vt:lpstr>
      <vt:lpstr>Игры со сказкой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королева</cp:lastModifiedBy>
  <cp:revision>174</cp:revision>
  <dcterms:created xsi:type="dcterms:W3CDTF">2017-02-13T14:16:33Z</dcterms:created>
  <dcterms:modified xsi:type="dcterms:W3CDTF">2021-02-22T12:44:14Z</dcterms:modified>
</cp:coreProperties>
</file>