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3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258" r:id="rId10"/>
    <p:sldId id="304" r:id="rId11"/>
    <p:sldId id="305" r:id="rId12"/>
    <p:sldId id="306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3" r:id="rId22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8A0"/>
    <a:srgbClr val="D4EBF0"/>
    <a:srgbClr val="09DEE3"/>
    <a:srgbClr val="F2FB77"/>
    <a:srgbClr val="631E05"/>
    <a:srgbClr val="99FFCC"/>
    <a:srgbClr val="FF0000"/>
    <a:srgbClr val="F6F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7" tIns="48004" rIns="96007" bIns="48004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7" tIns="48004" rIns="96007" bIns="4800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7" tIns="48004" rIns="96007" bIns="48004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3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7" tIns="48004" rIns="96007" bIns="4800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3BDDA40C-F24F-430B-9D5E-C55AA8C27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9168" y="201216"/>
            <a:ext cx="8396817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dirty="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1" y="51197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278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dirty="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1" y="4223147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373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13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13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A45F-7887-4407-8D0C-1C973D2200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95E7-1B24-4853-9640-A44927C81A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8B4F-E302-44C6-9001-F54F2735F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08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78400" y="1752600"/>
            <a:ext cx="3708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40AA-0DBF-4988-A672-9342BACC1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39F3-47BD-4A25-8C14-3C3149440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11DA-CDAA-48D4-85C4-897B8C06EB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6541-1F13-4117-B248-85FF857E09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877A-3AB3-4F2C-8EE9-BA01854D3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718E-77B0-423E-8EB3-71EC9B802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2CEB-09CF-4EEC-8472-EF7A6C41C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D200-813A-4AC4-8FBD-0635B644D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65CC-7E6D-4A58-B5DC-D5DF5D9B4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609600" y="228600"/>
            <a:ext cx="8240184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dirty="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1" y="51197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1" y="4223147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3884" y="610671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284" y="610671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284" y="610671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1BAC9C-C672-4C9C-A247-AB5333502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nmers.com/wp-content/uploads/2010/10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36" y="0"/>
            <a:ext cx="9284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trassa.dreamwaver.org/wp-content/uploads/2011/11/2-e1322557419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4066187" cy="459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teremok.in/images/Zomovie_zvere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56479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ed-kopilka.ru/upload/blogs/17639_c5a2394459dcdbb1b27ab05c000ca62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581435" cy="516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ilmix.net/uploads/torrentScreens/p_53507_t_1_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95337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filmix.net/uploads/torrentScreens/p_53507_t_1_s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610523" cy="420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igslide.ru/images/4/3397/960/img0.jpg"/>
          <p:cNvPicPr>
            <a:picLocks noChangeAspect="1" noChangeArrowheads="1"/>
          </p:cNvPicPr>
          <p:nvPr/>
        </p:nvPicPr>
        <p:blipFill>
          <a:blip r:embed="rId2" cstate="print"/>
          <a:srcRect l="19831" t="8455" r="22189" b="34773"/>
          <a:stretch>
            <a:fillRect/>
          </a:stretch>
        </p:blipFill>
        <p:spPr bwMode="auto">
          <a:xfrm>
            <a:off x="2051720" y="980728"/>
            <a:ext cx="607931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odrug.ru/uploads/images/z/i/m/zimove_zverej_roma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171" y="764704"/>
            <a:ext cx="4679328" cy="510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eremok.in/images/Zomovie_zvere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26722"/>
            <a:ext cx="4801716" cy="493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c.pics.livejournal.com/m_d_n/13577205/321168/32116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5587008" cy="5316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teremok.in/images/Zomovie_zvere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5462417" cy="4982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50wm/alexbannykh/alexbannykh0709/alexbannykh070900001/1585577-%D0%91%D1%8B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86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omiliya.org/sites/default/files/styles/large/public/img_materials/zomovie_zverei13.jpg?itok=ZESdLy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294156" cy="485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3-tub-ru.yandex.net/i?id=da0a7179011db4944700da3269a5451d&amp;n=33&amp;h=215&amp;w=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78"/>
            <a:ext cx="9144000" cy="68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2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imeks.ru/img/bar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320480" cy="37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9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dslife.ru/images/stories/finger_games/porosy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3/12/09/67959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32448" cy="46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6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weblancer.net/download/284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4015449" cy="45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6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29.radikal.ru/0801/f5/7ec2893f0e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485187" cy="4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8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rassa.dreamwaver.org/wp-content/uploads/2011/1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1594835" cy="1728192"/>
          </a:xfrm>
          <a:prstGeom prst="rect">
            <a:avLst/>
          </a:prstGeom>
          <a:noFill/>
        </p:spPr>
      </p:pic>
      <p:pic>
        <p:nvPicPr>
          <p:cNvPr id="3" name="Picture 8" descr="http://trassa.dreamwaver.org/wp-content/uploads/2011/11/2-e1322557419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12" y="3103523"/>
            <a:ext cx="2038997" cy="2304256"/>
          </a:xfrm>
          <a:prstGeom prst="rect">
            <a:avLst/>
          </a:prstGeom>
          <a:noFill/>
        </p:spPr>
      </p:pic>
      <p:pic>
        <p:nvPicPr>
          <p:cNvPr id="4" name="Picture 4" descr="http://www.teremok.in/images/Zomovie_zvere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880" y="692696"/>
            <a:ext cx="1540455" cy="1725310"/>
          </a:xfrm>
          <a:prstGeom prst="rect">
            <a:avLst/>
          </a:prstGeom>
          <a:noFill/>
        </p:spPr>
      </p:pic>
      <p:pic>
        <p:nvPicPr>
          <p:cNvPr id="5" name="Picture 2" descr="http://ped-kopilka.ru/upload/blogs/17639_c5a2394459dcdbb1b27ab05c000ca62d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6428" y="4222714"/>
            <a:ext cx="1787785" cy="2016224"/>
          </a:xfrm>
          <a:prstGeom prst="rect">
            <a:avLst/>
          </a:prstGeom>
          <a:noFill/>
        </p:spPr>
      </p:pic>
      <p:pic>
        <p:nvPicPr>
          <p:cNvPr id="6" name="Picture 2" descr="http://filmix.net/uploads/torrentScreens/p_53507_t_1_s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649" y="2273359"/>
            <a:ext cx="2688622" cy="2016224"/>
          </a:xfrm>
          <a:prstGeom prst="rect">
            <a:avLst/>
          </a:prstGeom>
          <a:noFill/>
        </p:spPr>
      </p:pic>
      <p:pic>
        <p:nvPicPr>
          <p:cNvPr id="7" name="Picture 2" descr="http://bigslide.ru/images/4/3397/960/img0.jpg"/>
          <p:cNvPicPr>
            <a:picLocks noChangeAspect="1" noChangeArrowheads="1"/>
          </p:cNvPicPr>
          <p:nvPr/>
        </p:nvPicPr>
        <p:blipFill>
          <a:blip r:embed="rId7" cstate="print"/>
          <a:srcRect l="19831" t="8455" r="22189" b="34773"/>
          <a:stretch>
            <a:fillRect/>
          </a:stretch>
        </p:blipFill>
        <p:spPr bwMode="auto">
          <a:xfrm>
            <a:off x="3681710" y="516861"/>
            <a:ext cx="2478914" cy="1820452"/>
          </a:xfrm>
          <a:prstGeom prst="rect">
            <a:avLst/>
          </a:prstGeom>
          <a:noFill/>
        </p:spPr>
      </p:pic>
      <p:pic>
        <p:nvPicPr>
          <p:cNvPr id="8" name="Picture 2" descr="http://ic.pics.livejournal.com/m_d_n/13577205/321168/321168_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9960" y="4222714"/>
            <a:ext cx="2490664" cy="2370131"/>
          </a:xfrm>
          <a:prstGeom prst="rect">
            <a:avLst/>
          </a:prstGeom>
          <a:noFill/>
        </p:spPr>
      </p:pic>
      <p:pic>
        <p:nvPicPr>
          <p:cNvPr id="9" name="Picture 2" descr="http://www.teremok.in/images/Zomovie_zverei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6535" y="2188651"/>
            <a:ext cx="3333699" cy="304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03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rassa.dreamwaver.org/wp-content/uploads/2011/1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651375" cy="5040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615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Acer</cp:lastModifiedBy>
  <cp:revision>48</cp:revision>
  <cp:lastPrinted>1601-01-01T00:00:00Z</cp:lastPrinted>
  <dcterms:created xsi:type="dcterms:W3CDTF">2007-04-26T09:02:12Z</dcterms:created>
  <dcterms:modified xsi:type="dcterms:W3CDTF">2016-05-15T19:02:51Z</dcterms:modified>
</cp:coreProperties>
</file>